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5F7"/>
    <a:srgbClr val="FE4743"/>
    <a:srgbClr val="FFE2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>
      <p:cViewPr varScale="1">
        <p:scale>
          <a:sx n="131" d="100"/>
          <a:sy n="131" d="100"/>
        </p:scale>
        <p:origin x="16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0AC94-659C-D743-8F00-DA08AB645E01}" type="datetimeFigureOut">
              <a:rPr lang="en-US" smtClean="0"/>
              <a:t>4/5/24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BE79-A0DF-AB41-B78B-2BE8C04C1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012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0AC94-659C-D743-8F00-DA08AB645E01}" type="datetimeFigureOut">
              <a:rPr lang="en-US" smtClean="0"/>
              <a:t>4/5/24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BE79-A0DF-AB41-B78B-2BE8C04C1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592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0AC94-659C-D743-8F00-DA08AB645E01}" type="datetimeFigureOut">
              <a:rPr lang="en-US" smtClean="0"/>
              <a:t>4/5/24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BE79-A0DF-AB41-B78B-2BE8C04C1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348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0AC94-659C-D743-8F00-DA08AB645E01}" type="datetimeFigureOut">
              <a:rPr lang="en-US" smtClean="0"/>
              <a:t>4/5/24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BE79-A0DF-AB41-B78B-2BE8C04C1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74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0AC94-659C-D743-8F00-DA08AB645E01}" type="datetimeFigureOut">
              <a:rPr lang="en-US" smtClean="0"/>
              <a:t>4/5/24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BE79-A0DF-AB41-B78B-2BE8C04C1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009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0AC94-659C-D743-8F00-DA08AB645E01}" type="datetimeFigureOut">
              <a:rPr lang="en-US" smtClean="0"/>
              <a:t>4/5/24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BE79-A0DF-AB41-B78B-2BE8C04C1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0AC94-659C-D743-8F00-DA08AB645E01}" type="datetimeFigureOut">
              <a:rPr lang="en-US" smtClean="0"/>
              <a:t>4/5/24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BE79-A0DF-AB41-B78B-2BE8C04C1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565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0AC94-659C-D743-8F00-DA08AB645E01}" type="datetimeFigureOut">
              <a:rPr lang="en-US" smtClean="0"/>
              <a:t>4/5/24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BE79-A0DF-AB41-B78B-2BE8C04C1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87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0AC94-659C-D743-8F00-DA08AB645E01}" type="datetimeFigureOut">
              <a:rPr lang="en-US" smtClean="0"/>
              <a:t>4/5/24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BE79-A0DF-AB41-B78B-2BE8C04C1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929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0AC94-659C-D743-8F00-DA08AB645E01}" type="datetimeFigureOut">
              <a:rPr lang="en-US" smtClean="0"/>
              <a:t>4/5/24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BE79-A0DF-AB41-B78B-2BE8C04C1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132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0AC94-659C-D743-8F00-DA08AB645E01}" type="datetimeFigureOut">
              <a:rPr lang="en-US" smtClean="0"/>
              <a:t>4/5/24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BE79-A0DF-AB41-B78B-2BE8C04C1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343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0AC94-659C-D743-8F00-DA08AB645E01}" type="datetimeFigureOut">
              <a:rPr lang="en-US" smtClean="0"/>
              <a:t>4/5/24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5BE79-A0DF-AB41-B78B-2BE8C04C1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79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E11168F-8114-45FC-6B9D-99538CBE94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9658" y="2136120"/>
            <a:ext cx="4593295" cy="3744779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EA60315C-488A-F4AA-A8E9-09DF61DCDBED}"/>
              </a:ext>
            </a:extLst>
          </p:cNvPr>
          <p:cNvSpPr txBox="1"/>
          <p:nvPr/>
        </p:nvSpPr>
        <p:spPr>
          <a:xfrm>
            <a:off x="797227" y="743637"/>
            <a:ext cx="294587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</a:rPr>
              <a:t>Print at 97% scale</a:t>
            </a:r>
          </a:p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</a:rPr>
              <a:t>8.5” x 11” paper</a:t>
            </a:r>
          </a:p>
        </p:txBody>
      </p:sp>
    </p:spTree>
    <p:extLst>
      <p:ext uri="{BB962C8B-B14F-4D97-AF65-F5344CB8AC3E}">
        <p14:creationId xmlns:p14="http://schemas.microsoft.com/office/powerpoint/2010/main" val="587705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8794D74-A9A0-87F4-CBE0-7F89227DFFFA}"/>
              </a:ext>
            </a:extLst>
          </p:cNvPr>
          <p:cNvGrpSpPr/>
          <p:nvPr/>
        </p:nvGrpSpPr>
        <p:grpSpPr>
          <a:xfrm>
            <a:off x="2453885" y="2806545"/>
            <a:ext cx="955635" cy="2700000"/>
            <a:chOff x="2095623" y="1584960"/>
            <a:chExt cx="955634" cy="27000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AA43137-1EE1-6041-3CB9-515DC39F4330}"/>
                </a:ext>
              </a:extLst>
            </p:cNvPr>
            <p:cNvSpPr/>
            <p:nvPr/>
          </p:nvSpPr>
          <p:spPr>
            <a:xfrm>
              <a:off x="2123440" y="1584960"/>
              <a:ext cx="900000" cy="2700000"/>
            </a:xfrm>
            <a:prstGeom prst="rect">
              <a:avLst/>
            </a:prstGeom>
            <a:solidFill>
              <a:srgbClr val="FFE2DB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BCBC5F43-BCF1-7D6E-251B-F931370BFE8C}"/>
                </a:ext>
              </a:extLst>
            </p:cNvPr>
            <p:cNvCxnSpPr>
              <a:cxnSpLocks/>
            </p:cNvCxnSpPr>
            <p:nvPr/>
          </p:nvCxnSpPr>
          <p:spPr>
            <a:xfrm>
              <a:off x="2573440" y="1584960"/>
              <a:ext cx="0" cy="540000"/>
            </a:xfrm>
            <a:prstGeom prst="line">
              <a:avLst/>
            </a:prstGeom>
            <a:ln w="19050">
              <a:solidFill>
                <a:srgbClr val="FE474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2F868DF6-5CEF-69FB-0496-3F57E5F8D4CD}"/>
                </a:ext>
              </a:extLst>
            </p:cNvPr>
            <p:cNvCxnSpPr>
              <a:cxnSpLocks/>
            </p:cNvCxnSpPr>
            <p:nvPr/>
          </p:nvCxnSpPr>
          <p:spPr>
            <a:xfrm>
              <a:off x="2573440" y="3744960"/>
              <a:ext cx="0" cy="540000"/>
            </a:xfrm>
            <a:prstGeom prst="line">
              <a:avLst/>
            </a:prstGeom>
            <a:ln w="19050">
              <a:solidFill>
                <a:srgbClr val="FE474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3E2A784-6AE1-C1A2-2EB6-D9775D8E599C}"/>
                </a:ext>
              </a:extLst>
            </p:cNvPr>
            <p:cNvSpPr/>
            <p:nvPr/>
          </p:nvSpPr>
          <p:spPr>
            <a:xfrm>
              <a:off x="2303440" y="2124960"/>
              <a:ext cx="540000" cy="1620000"/>
            </a:xfrm>
            <a:prstGeom prst="rect">
              <a:avLst/>
            </a:prstGeom>
            <a:solidFill>
              <a:schemeClr val="bg1"/>
            </a:solidFill>
            <a:ln w="22225">
              <a:solidFill>
                <a:schemeClr val="accent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70B8D87-EF39-4E78-FF11-4CD4E2E1EFC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44715" y="2934960"/>
              <a:ext cx="178725" cy="0"/>
            </a:xfrm>
            <a:prstGeom prst="line">
              <a:avLst/>
            </a:prstGeom>
            <a:ln w="19050">
              <a:solidFill>
                <a:srgbClr val="FE474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4D7274B-B6E6-F81C-5809-9188827C8AB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123440" y="2934960"/>
              <a:ext cx="178725" cy="0"/>
            </a:xfrm>
            <a:prstGeom prst="line">
              <a:avLst/>
            </a:prstGeom>
            <a:ln w="19050">
              <a:solidFill>
                <a:srgbClr val="FE474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046435F-B25C-7C72-AA74-4F54B54D34AE}"/>
                </a:ext>
              </a:extLst>
            </p:cNvPr>
            <p:cNvSpPr txBox="1"/>
            <p:nvPr/>
          </p:nvSpPr>
          <p:spPr>
            <a:xfrm rot="16200000">
              <a:off x="2264707" y="1754933"/>
              <a:ext cx="460382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00" dirty="0">
                  <a:solidFill>
                    <a:srgbClr val="FE474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15 mm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A297FC9-2C03-F254-11D4-31A0DCD82534}"/>
                </a:ext>
              </a:extLst>
            </p:cNvPr>
            <p:cNvSpPr txBox="1"/>
            <p:nvPr/>
          </p:nvSpPr>
          <p:spPr>
            <a:xfrm rot="16200000">
              <a:off x="2264707" y="3895255"/>
              <a:ext cx="460382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00" dirty="0">
                  <a:solidFill>
                    <a:srgbClr val="FE474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15 mm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ACEB794-7D53-1576-51BF-2E74C16B189F}"/>
                </a:ext>
              </a:extLst>
            </p:cNvPr>
            <p:cNvSpPr txBox="1"/>
            <p:nvPr/>
          </p:nvSpPr>
          <p:spPr>
            <a:xfrm>
              <a:off x="2816897" y="2760038"/>
              <a:ext cx="23436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00" dirty="0">
                  <a:solidFill>
                    <a:srgbClr val="FE474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E5169D9-D3EB-FB50-BD7A-8E0B0F74B38C}"/>
                </a:ext>
              </a:extLst>
            </p:cNvPr>
            <p:cNvSpPr txBox="1"/>
            <p:nvPr/>
          </p:nvSpPr>
          <p:spPr>
            <a:xfrm>
              <a:off x="2095623" y="2760038"/>
              <a:ext cx="23436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00" dirty="0">
                  <a:solidFill>
                    <a:srgbClr val="FE474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B8D2F4A-604A-4CA8-E4E2-242445C1AAB1}"/>
              </a:ext>
            </a:extLst>
          </p:cNvPr>
          <p:cNvGrpSpPr/>
          <p:nvPr/>
        </p:nvGrpSpPr>
        <p:grpSpPr>
          <a:xfrm>
            <a:off x="3453577" y="2806545"/>
            <a:ext cx="955635" cy="2700000"/>
            <a:chOff x="2383975" y="1584960"/>
            <a:chExt cx="955634" cy="2700000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B9CE271-94DC-FD34-D479-40B9A57AFD6E}"/>
                </a:ext>
              </a:extLst>
            </p:cNvPr>
            <p:cNvSpPr/>
            <p:nvPr/>
          </p:nvSpPr>
          <p:spPr>
            <a:xfrm>
              <a:off x="2411792" y="1584960"/>
              <a:ext cx="900000" cy="2700000"/>
            </a:xfrm>
            <a:prstGeom prst="rect">
              <a:avLst/>
            </a:prstGeom>
            <a:solidFill>
              <a:srgbClr val="FFE2DB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401E809-35D4-B7FE-6223-3FCF6111F4BA}"/>
                </a:ext>
              </a:extLst>
            </p:cNvPr>
            <p:cNvCxnSpPr>
              <a:cxnSpLocks/>
            </p:cNvCxnSpPr>
            <p:nvPr/>
          </p:nvCxnSpPr>
          <p:spPr>
            <a:xfrm>
              <a:off x="2861792" y="2320064"/>
              <a:ext cx="0" cy="540000"/>
            </a:xfrm>
            <a:prstGeom prst="line">
              <a:avLst/>
            </a:prstGeom>
            <a:ln w="19050">
              <a:solidFill>
                <a:srgbClr val="FE474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DA551701-EE19-E4CA-F14C-40ABBAAD0F8F}"/>
                </a:ext>
              </a:extLst>
            </p:cNvPr>
            <p:cNvCxnSpPr>
              <a:cxnSpLocks/>
            </p:cNvCxnSpPr>
            <p:nvPr/>
          </p:nvCxnSpPr>
          <p:spPr>
            <a:xfrm>
              <a:off x="2861792" y="3566412"/>
              <a:ext cx="0" cy="540000"/>
            </a:xfrm>
            <a:prstGeom prst="line">
              <a:avLst/>
            </a:prstGeom>
            <a:ln w="19050">
              <a:solidFill>
                <a:srgbClr val="FE474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3CD36F0F-0C5A-A92F-9182-1A99A09D1E95}"/>
                </a:ext>
              </a:extLst>
            </p:cNvPr>
            <p:cNvSpPr/>
            <p:nvPr/>
          </p:nvSpPr>
          <p:spPr>
            <a:xfrm>
              <a:off x="2591792" y="2860064"/>
              <a:ext cx="540000" cy="691017"/>
            </a:xfrm>
            <a:prstGeom prst="rect">
              <a:avLst/>
            </a:prstGeom>
            <a:solidFill>
              <a:schemeClr val="bg1"/>
            </a:solidFill>
            <a:ln w="22225">
              <a:solidFill>
                <a:schemeClr val="accent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F76D476-58BC-4940-A92C-589B46A5222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33067" y="3305827"/>
              <a:ext cx="178725" cy="0"/>
            </a:xfrm>
            <a:prstGeom prst="line">
              <a:avLst/>
            </a:prstGeom>
            <a:ln w="19050">
              <a:solidFill>
                <a:srgbClr val="FE474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701F04D9-444B-9E85-433F-531D512FA06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11792" y="3305827"/>
              <a:ext cx="178725" cy="0"/>
            </a:xfrm>
            <a:prstGeom prst="line">
              <a:avLst/>
            </a:prstGeom>
            <a:ln w="19050">
              <a:solidFill>
                <a:srgbClr val="FE474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B81C8F9-3C65-A4A3-1524-EBE01D02E551}"/>
                </a:ext>
              </a:extLst>
            </p:cNvPr>
            <p:cNvSpPr txBox="1"/>
            <p:nvPr/>
          </p:nvSpPr>
          <p:spPr>
            <a:xfrm rot="16200000">
              <a:off x="2553062" y="2535307"/>
              <a:ext cx="460382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00" dirty="0">
                  <a:solidFill>
                    <a:srgbClr val="FE474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15 mm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34C775C-EB8D-6C19-067D-9B733772C50B}"/>
                </a:ext>
              </a:extLst>
            </p:cNvPr>
            <p:cNvSpPr txBox="1"/>
            <p:nvPr/>
          </p:nvSpPr>
          <p:spPr>
            <a:xfrm rot="16200000">
              <a:off x="2553062" y="3727443"/>
              <a:ext cx="460382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00" dirty="0">
                  <a:solidFill>
                    <a:srgbClr val="FE474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15 mm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1F7DFDAC-317D-1188-E287-21FD17193796}"/>
                </a:ext>
              </a:extLst>
            </p:cNvPr>
            <p:cNvSpPr txBox="1"/>
            <p:nvPr/>
          </p:nvSpPr>
          <p:spPr>
            <a:xfrm>
              <a:off x="3105249" y="3130904"/>
              <a:ext cx="23436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00" dirty="0">
                  <a:solidFill>
                    <a:srgbClr val="FE474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880C8AA-8F64-0476-E24D-8580FA0D465A}"/>
                </a:ext>
              </a:extLst>
            </p:cNvPr>
            <p:cNvSpPr txBox="1"/>
            <p:nvPr/>
          </p:nvSpPr>
          <p:spPr>
            <a:xfrm>
              <a:off x="2383975" y="3130904"/>
              <a:ext cx="23436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00" dirty="0">
                  <a:solidFill>
                    <a:srgbClr val="FE474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ECFA04B4-FEC7-0429-4C4B-6C867FECB39D}"/>
                </a:ext>
              </a:extLst>
            </p:cNvPr>
            <p:cNvSpPr/>
            <p:nvPr/>
          </p:nvSpPr>
          <p:spPr>
            <a:xfrm>
              <a:off x="2411792" y="1584960"/>
              <a:ext cx="900000" cy="792000"/>
            </a:xfrm>
            <a:prstGeom prst="rect">
              <a:avLst/>
            </a:prstGeom>
            <a:solidFill>
              <a:srgbClr val="F9F5F7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6128791E-5C07-2DEA-01CD-D276619259F5}"/>
                </a:ext>
              </a:extLst>
            </p:cNvPr>
            <p:cNvSpPr/>
            <p:nvPr/>
          </p:nvSpPr>
          <p:spPr>
            <a:xfrm>
              <a:off x="2409491" y="4106412"/>
              <a:ext cx="900000" cy="178548"/>
            </a:xfrm>
            <a:prstGeom prst="rect">
              <a:avLst/>
            </a:prstGeom>
            <a:solidFill>
              <a:srgbClr val="F9F5F7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827E30E7-167D-A740-2197-76AD5537D2E4}"/>
              </a:ext>
            </a:extLst>
          </p:cNvPr>
          <p:cNvSpPr txBox="1"/>
          <p:nvPr/>
        </p:nvSpPr>
        <p:spPr>
          <a:xfrm rot="16200000">
            <a:off x="4061839" y="3087919"/>
            <a:ext cx="46038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22 mm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DC2E0CE-C38B-53B8-62E7-11288B7AD5CB}"/>
              </a:ext>
            </a:extLst>
          </p:cNvPr>
          <p:cNvGrpSpPr/>
          <p:nvPr/>
        </p:nvGrpSpPr>
        <p:grpSpPr>
          <a:xfrm>
            <a:off x="4418308" y="2806545"/>
            <a:ext cx="955635" cy="2700000"/>
            <a:chOff x="2383975" y="1584960"/>
            <a:chExt cx="955634" cy="2700000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CC08C5E-B86E-99AE-AD0C-21956E55B776}"/>
                </a:ext>
              </a:extLst>
            </p:cNvPr>
            <p:cNvSpPr/>
            <p:nvPr/>
          </p:nvSpPr>
          <p:spPr>
            <a:xfrm>
              <a:off x="2411792" y="1584960"/>
              <a:ext cx="900000" cy="2700000"/>
            </a:xfrm>
            <a:prstGeom prst="rect">
              <a:avLst/>
            </a:prstGeom>
            <a:solidFill>
              <a:srgbClr val="FFE2DB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85AB50D-9F00-20DB-56C1-1BAA3356097A}"/>
                </a:ext>
              </a:extLst>
            </p:cNvPr>
            <p:cNvCxnSpPr>
              <a:cxnSpLocks/>
            </p:cNvCxnSpPr>
            <p:nvPr/>
          </p:nvCxnSpPr>
          <p:spPr>
            <a:xfrm>
              <a:off x="2861792" y="2263352"/>
              <a:ext cx="0" cy="540000"/>
            </a:xfrm>
            <a:prstGeom prst="line">
              <a:avLst/>
            </a:prstGeom>
            <a:ln w="19050">
              <a:solidFill>
                <a:srgbClr val="FE474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D7A1675A-54B5-60FD-8823-45F69EA4F226}"/>
                </a:ext>
              </a:extLst>
            </p:cNvPr>
            <p:cNvCxnSpPr>
              <a:cxnSpLocks/>
            </p:cNvCxnSpPr>
            <p:nvPr/>
          </p:nvCxnSpPr>
          <p:spPr>
            <a:xfrm>
              <a:off x="2861792" y="3566412"/>
              <a:ext cx="0" cy="540000"/>
            </a:xfrm>
            <a:prstGeom prst="line">
              <a:avLst/>
            </a:prstGeom>
            <a:ln w="19050">
              <a:solidFill>
                <a:srgbClr val="FE474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86565D9F-B2FA-3A35-7D40-76D40C2289AB}"/>
                </a:ext>
              </a:extLst>
            </p:cNvPr>
            <p:cNvSpPr/>
            <p:nvPr/>
          </p:nvSpPr>
          <p:spPr>
            <a:xfrm>
              <a:off x="2591792" y="2803352"/>
              <a:ext cx="540000" cy="747729"/>
            </a:xfrm>
            <a:prstGeom prst="rect">
              <a:avLst/>
            </a:prstGeom>
            <a:solidFill>
              <a:schemeClr val="bg1"/>
            </a:solidFill>
            <a:ln w="22225">
              <a:solidFill>
                <a:schemeClr val="accent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6B2A31DE-9698-47DC-19C6-985C373AA2A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33067" y="3305827"/>
              <a:ext cx="178725" cy="0"/>
            </a:xfrm>
            <a:prstGeom prst="line">
              <a:avLst/>
            </a:prstGeom>
            <a:ln w="19050">
              <a:solidFill>
                <a:srgbClr val="FE474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53D4B386-723C-1147-7615-9168CBB492C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11792" y="3305827"/>
              <a:ext cx="178725" cy="0"/>
            </a:xfrm>
            <a:prstGeom prst="line">
              <a:avLst/>
            </a:prstGeom>
            <a:ln w="19050">
              <a:solidFill>
                <a:srgbClr val="FE474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1104DA00-DB67-3196-F163-C48BE943A179}"/>
                </a:ext>
              </a:extLst>
            </p:cNvPr>
            <p:cNvSpPr txBox="1"/>
            <p:nvPr/>
          </p:nvSpPr>
          <p:spPr>
            <a:xfrm rot="16200000">
              <a:off x="2553063" y="2416742"/>
              <a:ext cx="460382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00" dirty="0">
                  <a:solidFill>
                    <a:srgbClr val="FE474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15 mm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48801A8C-2BF4-DFA3-961C-EFE30DBE22F6}"/>
                </a:ext>
              </a:extLst>
            </p:cNvPr>
            <p:cNvSpPr txBox="1"/>
            <p:nvPr/>
          </p:nvSpPr>
          <p:spPr>
            <a:xfrm rot="16200000">
              <a:off x="2553062" y="3727443"/>
              <a:ext cx="460382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00" dirty="0">
                  <a:solidFill>
                    <a:srgbClr val="FE474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15 mm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55E707D-D00A-87C2-D85D-87B2B0D225A3}"/>
                </a:ext>
              </a:extLst>
            </p:cNvPr>
            <p:cNvSpPr txBox="1"/>
            <p:nvPr/>
          </p:nvSpPr>
          <p:spPr>
            <a:xfrm>
              <a:off x="3105249" y="3130904"/>
              <a:ext cx="23436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00" dirty="0">
                  <a:solidFill>
                    <a:srgbClr val="FE474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C96BB0A1-BD00-C63D-6F7E-48448D19DAFD}"/>
                </a:ext>
              </a:extLst>
            </p:cNvPr>
            <p:cNvSpPr txBox="1"/>
            <p:nvPr/>
          </p:nvSpPr>
          <p:spPr>
            <a:xfrm>
              <a:off x="2383975" y="3130904"/>
              <a:ext cx="23436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00" dirty="0">
                  <a:solidFill>
                    <a:srgbClr val="FE474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3C7E8733-7CFD-E695-443C-ED54223E8D5D}"/>
                </a:ext>
              </a:extLst>
            </p:cNvPr>
            <p:cNvSpPr/>
            <p:nvPr/>
          </p:nvSpPr>
          <p:spPr>
            <a:xfrm>
              <a:off x="2411792" y="1584960"/>
              <a:ext cx="900000" cy="684000"/>
            </a:xfrm>
            <a:prstGeom prst="rect">
              <a:avLst/>
            </a:prstGeom>
            <a:solidFill>
              <a:srgbClr val="F9F5F7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59C07AAD-A187-A1B1-3122-B1268B881935}"/>
                </a:ext>
              </a:extLst>
            </p:cNvPr>
            <p:cNvSpPr/>
            <p:nvPr/>
          </p:nvSpPr>
          <p:spPr>
            <a:xfrm>
              <a:off x="2409491" y="4106412"/>
              <a:ext cx="900000" cy="178548"/>
            </a:xfrm>
            <a:prstGeom prst="rect">
              <a:avLst/>
            </a:prstGeom>
            <a:solidFill>
              <a:srgbClr val="F9F5F7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45B6CE72-4732-C472-7E61-3D234FEA3703}"/>
              </a:ext>
            </a:extLst>
          </p:cNvPr>
          <p:cNvSpPr txBox="1"/>
          <p:nvPr/>
        </p:nvSpPr>
        <p:spPr>
          <a:xfrm rot="16200000">
            <a:off x="5026571" y="3087919"/>
            <a:ext cx="46038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19 mm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1DECDB5-22E8-2BB1-7E59-FA4B58D3CE8A}"/>
              </a:ext>
            </a:extLst>
          </p:cNvPr>
          <p:cNvSpPr txBox="1"/>
          <p:nvPr/>
        </p:nvSpPr>
        <p:spPr>
          <a:xfrm>
            <a:off x="5072583" y="5257213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C22A6AE-3511-44FD-DFB2-10DCE618BC99}"/>
              </a:ext>
            </a:extLst>
          </p:cNvPr>
          <p:cNvSpPr txBox="1"/>
          <p:nvPr/>
        </p:nvSpPr>
        <p:spPr>
          <a:xfrm>
            <a:off x="4459428" y="5257213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850FBB2-AB13-9638-DA8A-DEDAB48E3C7B}"/>
              </a:ext>
            </a:extLst>
          </p:cNvPr>
          <p:cNvSpPr txBox="1"/>
          <p:nvPr/>
        </p:nvSpPr>
        <p:spPr>
          <a:xfrm>
            <a:off x="4102939" y="5257213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3DA20F2-F343-6D07-EB55-7A77E61A3754}"/>
              </a:ext>
            </a:extLst>
          </p:cNvPr>
          <p:cNvSpPr txBox="1"/>
          <p:nvPr/>
        </p:nvSpPr>
        <p:spPr>
          <a:xfrm>
            <a:off x="3489784" y="5257213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8CEC45B5-57EA-F1A5-AD1E-D4C03AC45CB1}"/>
              </a:ext>
            </a:extLst>
          </p:cNvPr>
          <p:cNvGrpSpPr/>
          <p:nvPr/>
        </p:nvGrpSpPr>
        <p:grpSpPr>
          <a:xfrm>
            <a:off x="5409213" y="2806545"/>
            <a:ext cx="955635" cy="2700000"/>
            <a:chOff x="2383975" y="1584960"/>
            <a:chExt cx="955634" cy="2700000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83E893C0-2839-CC42-9BF7-331D13850FA9}"/>
                </a:ext>
              </a:extLst>
            </p:cNvPr>
            <p:cNvSpPr/>
            <p:nvPr/>
          </p:nvSpPr>
          <p:spPr>
            <a:xfrm>
              <a:off x="2411792" y="1584960"/>
              <a:ext cx="900000" cy="2700000"/>
            </a:xfrm>
            <a:prstGeom prst="rect">
              <a:avLst/>
            </a:prstGeom>
            <a:solidFill>
              <a:srgbClr val="FFE2DB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806DDFAD-6295-EF8A-6891-B58FD4799D7A}"/>
                </a:ext>
              </a:extLst>
            </p:cNvPr>
            <p:cNvCxnSpPr>
              <a:cxnSpLocks/>
            </p:cNvCxnSpPr>
            <p:nvPr/>
          </p:nvCxnSpPr>
          <p:spPr>
            <a:xfrm>
              <a:off x="2861792" y="2263352"/>
              <a:ext cx="0" cy="540000"/>
            </a:xfrm>
            <a:prstGeom prst="line">
              <a:avLst/>
            </a:prstGeom>
            <a:ln w="19050">
              <a:solidFill>
                <a:srgbClr val="FE474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198314F0-A664-F792-7EBB-9533D4469F60}"/>
                </a:ext>
              </a:extLst>
            </p:cNvPr>
            <p:cNvCxnSpPr>
              <a:cxnSpLocks/>
            </p:cNvCxnSpPr>
            <p:nvPr/>
          </p:nvCxnSpPr>
          <p:spPr>
            <a:xfrm>
              <a:off x="2861792" y="3744960"/>
              <a:ext cx="0" cy="540000"/>
            </a:xfrm>
            <a:prstGeom prst="line">
              <a:avLst/>
            </a:prstGeom>
            <a:ln w="19050">
              <a:solidFill>
                <a:srgbClr val="FE474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A2A601F4-608D-DAFE-B550-4D432ACF3781}"/>
                </a:ext>
              </a:extLst>
            </p:cNvPr>
            <p:cNvSpPr/>
            <p:nvPr/>
          </p:nvSpPr>
          <p:spPr>
            <a:xfrm>
              <a:off x="2591792" y="2803352"/>
              <a:ext cx="540000" cy="941606"/>
            </a:xfrm>
            <a:prstGeom prst="rect">
              <a:avLst/>
            </a:prstGeom>
            <a:solidFill>
              <a:schemeClr val="bg1"/>
            </a:solidFill>
            <a:ln w="22225">
              <a:solidFill>
                <a:schemeClr val="accent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1A252389-2815-D38E-FBAA-71543DB8975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33067" y="3305827"/>
              <a:ext cx="178725" cy="0"/>
            </a:xfrm>
            <a:prstGeom prst="line">
              <a:avLst/>
            </a:prstGeom>
            <a:ln w="19050">
              <a:solidFill>
                <a:srgbClr val="FE474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95B4F36E-044D-B6E4-9D4C-78C6E4A908D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11792" y="3305827"/>
              <a:ext cx="178725" cy="0"/>
            </a:xfrm>
            <a:prstGeom prst="line">
              <a:avLst/>
            </a:prstGeom>
            <a:ln w="19050">
              <a:solidFill>
                <a:srgbClr val="FE474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C178DCD1-87C6-C203-C071-7848A7FB432F}"/>
                </a:ext>
              </a:extLst>
            </p:cNvPr>
            <p:cNvSpPr txBox="1"/>
            <p:nvPr/>
          </p:nvSpPr>
          <p:spPr>
            <a:xfrm rot="16200000">
              <a:off x="2553063" y="2416742"/>
              <a:ext cx="460382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00" dirty="0">
                  <a:solidFill>
                    <a:srgbClr val="FE474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15 mm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0F10AE95-B53D-0E51-9126-D8F01B011CC6}"/>
                </a:ext>
              </a:extLst>
            </p:cNvPr>
            <p:cNvSpPr txBox="1"/>
            <p:nvPr/>
          </p:nvSpPr>
          <p:spPr>
            <a:xfrm rot="16200000">
              <a:off x="2553063" y="3914933"/>
              <a:ext cx="460383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>
                  <a:solidFill>
                    <a:srgbClr val="FE474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15 mm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D39B76B1-ACA9-0236-B57B-9602F4A1692C}"/>
                </a:ext>
              </a:extLst>
            </p:cNvPr>
            <p:cNvSpPr txBox="1"/>
            <p:nvPr/>
          </p:nvSpPr>
          <p:spPr>
            <a:xfrm>
              <a:off x="3105249" y="3130904"/>
              <a:ext cx="23436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00" dirty="0">
                  <a:solidFill>
                    <a:srgbClr val="FE474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A752AAB9-31E3-BC8A-9C5D-0E7584E6D322}"/>
                </a:ext>
              </a:extLst>
            </p:cNvPr>
            <p:cNvSpPr txBox="1"/>
            <p:nvPr/>
          </p:nvSpPr>
          <p:spPr>
            <a:xfrm>
              <a:off x="2383975" y="3130904"/>
              <a:ext cx="23436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00" dirty="0">
                  <a:solidFill>
                    <a:srgbClr val="FE474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9F995125-E702-4C8F-B031-C871551032A1}"/>
                </a:ext>
              </a:extLst>
            </p:cNvPr>
            <p:cNvSpPr/>
            <p:nvPr/>
          </p:nvSpPr>
          <p:spPr>
            <a:xfrm>
              <a:off x="2411792" y="1584960"/>
              <a:ext cx="900000" cy="684000"/>
            </a:xfrm>
            <a:prstGeom prst="rect">
              <a:avLst/>
            </a:prstGeom>
            <a:solidFill>
              <a:srgbClr val="F9F5F7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id="{926065E5-30C8-B809-15FB-964C05D0A035}"/>
              </a:ext>
            </a:extLst>
          </p:cNvPr>
          <p:cNvSpPr txBox="1"/>
          <p:nvPr/>
        </p:nvSpPr>
        <p:spPr>
          <a:xfrm rot="16200000">
            <a:off x="6017475" y="3087919"/>
            <a:ext cx="46038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19 mm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E028C41-F1FD-6400-85E2-26A2815FBBA5}"/>
              </a:ext>
            </a:extLst>
          </p:cNvPr>
          <p:cNvSpPr txBox="1"/>
          <p:nvPr/>
        </p:nvSpPr>
        <p:spPr>
          <a:xfrm>
            <a:off x="2487637" y="1498399"/>
            <a:ext cx="294587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</a:rPr>
              <a:t>Print at 97% scale</a:t>
            </a:r>
          </a:p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</a:rPr>
              <a:t>8.5” x 11” paper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0AEBB4E-C8EA-2380-C54E-38DC6CA770B5}"/>
              </a:ext>
            </a:extLst>
          </p:cNvPr>
          <p:cNvSpPr txBox="1"/>
          <p:nvPr/>
        </p:nvSpPr>
        <p:spPr>
          <a:xfrm>
            <a:off x="778042" y="437745"/>
            <a:ext cx="1675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Editable version</a:t>
            </a:r>
          </a:p>
        </p:txBody>
      </p:sp>
    </p:spTree>
    <p:extLst>
      <p:ext uri="{BB962C8B-B14F-4D97-AF65-F5344CB8AC3E}">
        <p14:creationId xmlns:p14="http://schemas.microsoft.com/office/powerpoint/2010/main" val="1540286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16587</TotalTime>
  <Words>58</Words>
  <Application>Microsoft Macintosh PowerPoint</Application>
  <PresentationFormat>Letter Paper (8.5x11 in)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 Preall</dc:creator>
  <cp:lastModifiedBy>Jonathan Preall</cp:lastModifiedBy>
  <cp:revision>4</cp:revision>
  <cp:lastPrinted>2024-03-19T17:37:48Z</cp:lastPrinted>
  <dcterms:created xsi:type="dcterms:W3CDTF">2024-03-08T05:15:03Z</dcterms:created>
  <dcterms:modified xsi:type="dcterms:W3CDTF">2024-04-05T19:43:28Z</dcterms:modified>
</cp:coreProperties>
</file>